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agalin" panose="020B0604020202020204" charset="0"/>
      <p:regular r:id="rId17"/>
    </p:embeddedFont>
    <p:embeddedFont>
      <p:font typeface="Norwester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3.svg>
</file>

<file path=ppt/media/image4.jpeg>
</file>

<file path=ppt/media/image5.png>
</file>

<file path=ppt/media/image5.sv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B155A-8EE4-42E4-91ED-67CECD33CB7A}" type="datetimeFigureOut">
              <a:rPr lang="en-IN" smtClean="0"/>
              <a:t>14-02-2025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8EB63-76C2-4B96-9375-D898F28735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668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38EB63-76C2-4B96-9375-D898F28735E1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1191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609" y="2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57499" y="3431468"/>
            <a:ext cx="15207816" cy="6388756"/>
            <a:chOff x="0" y="0"/>
            <a:chExt cx="20277087" cy="74228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277088" cy="7422896"/>
            </a:xfrm>
            <a:custGeom>
              <a:avLst/>
              <a:gdLst/>
              <a:ahLst/>
              <a:cxnLst/>
              <a:rect l="l" t="t" r="r" b="b"/>
              <a:pathLst>
                <a:path w="20277088" h="7422896">
                  <a:moveTo>
                    <a:pt x="0" y="0"/>
                  </a:moveTo>
                  <a:lnTo>
                    <a:pt x="20277088" y="0"/>
                  </a:lnTo>
                  <a:lnTo>
                    <a:pt x="20277088" y="7422896"/>
                  </a:lnTo>
                  <a:lnTo>
                    <a:pt x="0" y="74228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20277087" cy="743242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Problem Statement: </a:t>
              </a:r>
              <a:r>
                <a:rPr lang="en-US" sz="6600" spc="-20" dirty="0">
                  <a:solidFill>
                    <a:srgbClr val="FFFFFF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College Clubs &amp; Events Management Platform</a:t>
              </a:r>
            </a:p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Category: </a:t>
              </a:r>
              <a:r>
                <a:rPr lang="en-US" sz="6600" spc="-20" dirty="0">
                  <a:solidFill>
                    <a:srgbClr val="FFFFFF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JUNIOR</a:t>
              </a:r>
            </a:p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Team Name</a:t>
              </a:r>
              <a:r>
                <a:rPr lang="en-US" sz="6600" spc="-20" dirty="0" smtClean="0">
                  <a:solidFill>
                    <a:srgbClr val="06AAE4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: </a:t>
              </a:r>
              <a:r>
                <a:rPr lang="en-US" sz="6600" spc="-20" dirty="0" smtClean="0">
                  <a:solidFill>
                    <a:srgbClr val="FFFFFF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VERTEX</a:t>
              </a:r>
              <a:endParaRPr lang="en-US" sz="6600" spc="-20" dirty="0">
                <a:solidFill>
                  <a:srgbClr val="FFFFFF"/>
                </a:solidFill>
                <a:latin typeface="Norwester" panose="020B0604020202020204" charset="0"/>
                <a:ea typeface="Gagalin"/>
                <a:cs typeface="Gagalin"/>
                <a:sym typeface="Gagalin"/>
              </a:endParaRPr>
            </a:p>
            <a:p>
              <a:pPr marL="1473200" lvl="1" indent="-736600" algn="l">
                <a:lnSpc>
                  <a:spcPts val="7200"/>
                </a:lnSpc>
                <a:buFont typeface="Arial"/>
                <a:buChar char="•"/>
              </a:pPr>
              <a:r>
                <a:rPr lang="en-US" sz="6600" spc="-20" dirty="0">
                  <a:solidFill>
                    <a:srgbClr val="06AAE4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Team Leader: </a:t>
              </a:r>
              <a:r>
                <a:rPr lang="en-US" sz="6600" spc="-20" dirty="0">
                  <a:solidFill>
                    <a:srgbClr val="FFFFFF"/>
                  </a:solidFill>
                  <a:latin typeface="Norwester" panose="020B0604020202020204" charset="0"/>
                  <a:ea typeface="Gagalin"/>
                  <a:cs typeface="Gagalin"/>
                  <a:sym typeface="Gagalin"/>
                </a:rPr>
                <a:t>GEETANJALI KADAM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5867400" y="342900"/>
            <a:ext cx="5968205" cy="2446964"/>
          </a:xfrm>
          <a:custGeom>
            <a:avLst/>
            <a:gdLst/>
            <a:ahLst/>
            <a:cxnLst/>
            <a:rect l="l" t="t" r="r" b="b"/>
            <a:pathLst>
              <a:path w="5968205" h="2446964">
                <a:moveTo>
                  <a:pt x="0" y="0"/>
                </a:moveTo>
                <a:lnTo>
                  <a:pt x="5968205" y="0"/>
                </a:lnTo>
                <a:lnTo>
                  <a:pt x="5968205" y="2446964"/>
                </a:lnTo>
                <a:lnTo>
                  <a:pt x="0" y="24469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311928" y="8696376"/>
            <a:ext cx="1796850" cy="1123848"/>
          </a:xfrm>
          <a:custGeom>
            <a:avLst/>
            <a:gdLst/>
            <a:ahLst/>
            <a:cxnLst/>
            <a:rect l="l" t="t" r="r" b="b"/>
            <a:pathLst>
              <a:path w="1796850" h="1123848">
                <a:moveTo>
                  <a:pt x="0" y="0"/>
                </a:moveTo>
                <a:lnTo>
                  <a:pt x="1796850" y="0"/>
                </a:lnTo>
                <a:lnTo>
                  <a:pt x="1796850" y="1123848"/>
                </a:lnTo>
                <a:lnTo>
                  <a:pt x="0" y="1123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2" r="-40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209800" y="2769427"/>
            <a:ext cx="12344400" cy="8163531"/>
            <a:chOff x="-406400" y="0"/>
            <a:chExt cx="16459200" cy="108847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052800" cy="10884708"/>
            </a:xfrm>
            <a:custGeom>
              <a:avLst/>
              <a:gdLst/>
              <a:ahLst/>
              <a:cxnLst/>
              <a:rect l="l" t="t" r="r" b="b"/>
              <a:pathLst>
                <a:path w="16052800" h="10884708">
                  <a:moveTo>
                    <a:pt x="0" y="0"/>
                  </a:moveTo>
                  <a:lnTo>
                    <a:pt x="16052800" y="0"/>
                  </a:lnTo>
                  <a:lnTo>
                    <a:pt x="16052800" y="10884708"/>
                  </a:lnTo>
                  <a:lnTo>
                    <a:pt x="0" y="108847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-406400" y="0"/>
              <a:ext cx="16459200" cy="1088470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Gagalin" panose="020B0604020202020204" charset="0"/>
                  <a:ea typeface="Norwester"/>
                  <a:cs typeface="Norwester"/>
                  <a:sym typeface="Norwester"/>
                </a:rPr>
                <a:t> 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Challenge </a:t>
              </a:r>
              <a:r>
                <a:rPr lang="en-US" sz="320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4:enquiry/complaint of users about events</a:t>
              </a:r>
              <a:endParaRPr lang="en-US" sz="3200" dirty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included a form for users where they can register there enquiry and response can provided according.</a:t>
              </a:r>
              <a:endParaRPr lang="en-US" sz="3200" dirty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 </a:t>
              </a:r>
              <a:endParaRPr lang="en-US" sz="3200" dirty="0" smtClean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  <a:p>
              <a:pPr algn="l">
                <a:lnSpc>
                  <a:spcPts val="3840"/>
                </a:lnSpc>
              </a:pPr>
              <a:r>
                <a:rPr lang="en-US" sz="320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Challenge 5: Light and dark mode for people with disorders or other problems.</a:t>
              </a:r>
              <a:endParaRPr lang="en-US" sz="3200" dirty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</a:t>
              </a:r>
              <a:r>
                <a:rPr lang="en-US" sz="320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implemented a solution for  it as included a dark/light mode for club page.</a:t>
              </a:r>
              <a:endParaRPr lang="en-US" sz="3200" dirty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+mj-lt"/>
                  <a:ea typeface="Norwester"/>
                  <a:cs typeface="Norwester"/>
                  <a:sym typeface="Norwester"/>
                </a:rPr>
                <a:t> </a:t>
              </a:r>
            </a:p>
            <a:p>
              <a:pPr marL="1408022" lvl="2" indent="-469341" algn="ctr">
                <a:lnSpc>
                  <a:spcPts val="3840"/>
                </a:lnSpc>
              </a:pPr>
              <a:endParaRPr lang="en-US" sz="3200" dirty="0">
                <a:solidFill>
                  <a:srgbClr val="FFFFFF"/>
                </a:solidFill>
                <a:latin typeface="+mj-lt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718145" y="1021556"/>
            <a:ext cx="13055255" cy="1783696"/>
            <a:chOff x="0" y="-9525"/>
            <a:chExt cx="17407006" cy="23782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883006" cy="2368736"/>
            </a:xfrm>
            <a:custGeom>
              <a:avLst/>
              <a:gdLst/>
              <a:ahLst/>
              <a:cxnLst/>
              <a:rect l="l" t="t" r="r" b="b"/>
              <a:pathLst>
                <a:path w="15883006" h="2368736">
                  <a:moveTo>
                    <a:pt x="0" y="0"/>
                  </a:moveTo>
                  <a:lnTo>
                    <a:pt x="15883006" y="0"/>
                  </a:lnTo>
                  <a:lnTo>
                    <a:pt x="15883006" y="2368736"/>
                  </a:lnTo>
                  <a:lnTo>
                    <a:pt x="0" y="2368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7407006" cy="23782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Challenges and Approach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7265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505200" y="800100"/>
            <a:ext cx="11506200" cy="1909572"/>
            <a:chOff x="0" y="0"/>
            <a:chExt cx="13512800" cy="2546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512800" cy="2546096"/>
            </a:xfrm>
            <a:custGeom>
              <a:avLst/>
              <a:gdLst/>
              <a:ahLst/>
              <a:cxnLst/>
              <a:rect l="l" t="t" r="r" b="b"/>
              <a:pathLst>
                <a:path w="13512800" h="2546096">
                  <a:moveTo>
                    <a:pt x="0" y="0"/>
                  </a:moveTo>
                  <a:lnTo>
                    <a:pt x="13512800" y="0"/>
                  </a:lnTo>
                  <a:lnTo>
                    <a:pt x="13512800" y="2546096"/>
                  </a:lnTo>
                  <a:lnTo>
                    <a:pt x="0" y="25460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3512800" cy="255562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200"/>
                </a:lnSpc>
              </a:pPr>
              <a:r>
                <a:rPr lang="en-US" sz="860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VISUAL REPRESENTATION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676400" y="1781453"/>
            <a:ext cx="15656392" cy="7162802"/>
          </a:xfrm>
          <a:custGeom>
            <a:avLst/>
            <a:gdLst/>
            <a:ahLst/>
            <a:cxnLst/>
            <a:rect l="l" t="t" r="r" b="b"/>
            <a:pathLst>
              <a:path w="15656392" h="7162802">
                <a:moveTo>
                  <a:pt x="0" y="0"/>
                </a:moveTo>
                <a:lnTo>
                  <a:pt x="15656392" y="0"/>
                </a:lnTo>
                <a:lnTo>
                  <a:pt x="15656392" y="7162802"/>
                </a:lnTo>
                <a:lnTo>
                  <a:pt x="0" y="716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1600" y="1562100"/>
            <a:ext cx="15544800" cy="7072884"/>
          </a:xfrm>
          <a:custGeom>
            <a:avLst/>
            <a:gdLst/>
            <a:ahLst/>
            <a:cxnLst/>
            <a:rect l="l" t="t" r="r" b="b"/>
            <a:pathLst>
              <a:path w="15544800" h="7072884">
                <a:moveTo>
                  <a:pt x="0" y="0"/>
                </a:moveTo>
                <a:lnTo>
                  <a:pt x="15544800" y="0"/>
                </a:lnTo>
                <a:lnTo>
                  <a:pt x="15544800" y="7072884"/>
                </a:lnTo>
                <a:lnTo>
                  <a:pt x="0" y="7072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24000" y="1866900"/>
            <a:ext cx="15544800" cy="6995160"/>
          </a:xfrm>
          <a:custGeom>
            <a:avLst/>
            <a:gdLst/>
            <a:ahLst/>
            <a:cxnLst/>
            <a:rect l="l" t="t" r="r" b="b"/>
            <a:pathLst>
              <a:path w="15544800" h="6995160">
                <a:moveTo>
                  <a:pt x="0" y="0"/>
                </a:moveTo>
                <a:lnTo>
                  <a:pt x="15544800" y="0"/>
                </a:lnTo>
                <a:lnTo>
                  <a:pt x="15544800" y="6995160"/>
                </a:lnTo>
                <a:lnTo>
                  <a:pt x="0" y="6995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45150"/>
            <a:ext cx="18288000" cy="10141848"/>
          </a:xfrm>
          <a:custGeom>
            <a:avLst/>
            <a:gdLst/>
            <a:ahLst/>
            <a:cxnLst/>
            <a:rect l="l" t="t" r="r" b="b"/>
            <a:pathLst>
              <a:path w="18288000" h="10141848">
                <a:moveTo>
                  <a:pt x="0" y="0"/>
                </a:moveTo>
                <a:lnTo>
                  <a:pt x="18288000" y="0"/>
                </a:lnTo>
                <a:lnTo>
                  <a:pt x="18288000" y="10141848"/>
                </a:lnTo>
                <a:lnTo>
                  <a:pt x="0" y="1014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47800" y="1485900"/>
            <a:ext cx="15544800" cy="6567678"/>
          </a:xfrm>
          <a:custGeom>
            <a:avLst/>
            <a:gdLst/>
            <a:ahLst/>
            <a:cxnLst/>
            <a:rect l="l" t="t" r="r" b="b"/>
            <a:pathLst>
              <a:path w="15544800" h="6567678">
                <a:moveTo>
                  <a:pt x="0" y="0"/>
                </a:moveTo>
                <a:lnTo>
                  <a:pt x="15544800" y="0"/>
                </a:lnTo>
                <a:lnTo>
                  <a:pt x="15544800" y="6567678"/>
                </a:lnTo>
                <a:lnTo>
                  <a:pt x="0" y="65676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746" y="0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09600" y="3162300"/>
            <a:ext cx="12954000" cy="5468164"/>
            <a:chOff x="0" y="0"/>
            <a:chExt cx="17272000" cy="72908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272000" cy="7290885"/>
            </a:xfrm>
            <a:custGeom>
              <a:avLst/>
              <a:gdLst/>
              <a:ahLst/>
              <a:cxnLst/>
              <a:rect l="l" t="t" r="r" b="b"/>
              <a:pathLst>
                <a:path w="17272000" h="7290885">
                  <a:moveTo>
                    <a:pt x="0" y="0"/>
                  </a:moveTo>
                  <a:lnTo>
                    <a:pt x="17272000" y="0"/>
                  </a:lnTo>
                  <a:lnTo>
                    <a:pt x="17272000" y="7290885"/>
                  </a:lnTo>
                  <a:lnTo>
                    <a:pt x="0" y="72908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7272000" cy="729088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Frontend: HTML, CSS, and JavaScript (with React for a more dynamic user interface, if desired) – employed to develop a responsive and intuitive interface.</a:t>
              </a:r>
            </a:p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Backend: Node.js with Express.js – effectively manages user requests, authentication, and database interactions.</a:t>
              </a:r>
            </a:p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Database: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MongoDB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(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NoSQL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) or Firebase – securely stores user information, club/event details, and participation records.</a:t>
              </a:r>
            </a:p>
            <a:p>
              <a:pPr marL="1441448" lvl="2" indent="-480483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Authentication: Firebase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Auth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/Auth0 – guarantees secure user login and role-based access control (Student, Club Admin, Platform Admin).</a:t>
              </a:r>
            </a:p>
            <a:p>
              <a:pPr marL="1441448" lvl="2" indent="-480483" algn="l">
                <a:lnSpc>
                  <a:spcPts val="3840"/>
                </a:lnSpc>
              </a:pPr>
              <a:endParaRPr lang="en-US" sz="3200" dirty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114800" y="952500"/>
            <a:ext cx="10234390" cy="1916716"/>
            <a:chOff x="0" y="-9525"/>
            <a:chExt cx="13645854" cy="25556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925387" cy="2546096"/>
            </a:xfrm>
            <a:custGeom>
              <a:avLst/>
              <a:gdLst/>
              <a:ahLst/>
              <a:cxnLst/>
              <a:rect l="l" t="t" r="r" b="b"/>
              <a:pathLst>
                <a:path w="10925387" h="2546096">
                  <a:moveTo>
                    <a:pt x="0" y="0"/>
                  </a:moveTo>
                  <a:lnTo>
                    <a:pt x="10925387" y="0"/>
                  </a:lnTo>
                  <a:lnTo>
                    <a:pt x="10925387" y="2546096"/>
                  </a:lnTo>
                  <a:lnTo>
                    <a:pt x="0" y="25460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720467" y="-9525"/>
              <a:ext cx="10925387" cy="255562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200"/>
                </a:lnSpc>
              </a:pPr>
              <a:r>
                <a:rPr lang="en-US" sz="8600" spc="-2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Tech Stack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7628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100350" y="2705100"/>
            <a:ext cx="14087300" cy="5493812"/>
            <a:chOff x="0" y="0"/>
            <a:chExt cx="18783067" cy="73250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83067" cy="7325082"/>
            </a:xfrm>
            <a:custGeom>
              <a:avLst/>
              <a:gdLst/>
              <a:ahLst/>
              <a:cxnLst/>
              <a:rect l="l" t="t" r="r" b="b"/>
              <a:pathLst>
                <a:path w="18783067" h="7325082">
                  <a:moveTo>
                    <a:pt x="0" y="0"/>
                  </a:moveTo>
                  <a:lnTo>
                    <a:pt x="18783067" y="0"/>
                  </a:lnTo>
                  <a:lnTo>
                    <a:pt x="18783067" y="7325082"/>
                  </a:lnTo>
                  <a:lnTo>
                    <a:pt x="0" y="73250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8783067" cy="732508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CORE FUNCTIONALITY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 streamlined platform to enhance efficiency, engagement, and organization in club operations with the following key features: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Member Management: Track member details, roles, and renewals.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Event Management: Plan, schedule, and monitor events effortlessly.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Communication: Send updates, alerts, and enable participant chats.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Access Control: Securely manage roles and permissions.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Reports: Analyze membership trends and financial data.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AI Assistance: Simplify event planning and task prioritization.</a:t>
              </a:r>
            </a:p>
            <a:p>
              <a:pPr marL="772160" lvl="1" indent="-386080" algn="l">
                <a:lnSpc>
                  <a:spcPts val="3840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Awarded automated Certificates on behalf of clubs.</a:t>
              </a:r>
            </a:p>
            <a:p>
              <a:pPr marL="772160" lvl="1" indent="-386080" algn="l">
                <a:lnSpc>
                  <a:spcPts val="4415"/>
                </a:lnSpc>
              </a:pPr>
              <a:endParaRPr lang="en-US" sz="3200" dirty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100350" y="1021556"/>
            <a:ext cx="11910700" cy="1783696"/>
            <a:chOff x="-4340231" y="-9525"/>
            <a:chExt cx="13722991" cy="2378261"/>
          </a:xfrm>
        </p:grpSpPr>
        <p:sp>
          <p:nvSpPr>
            <p:cNvPr id="7" name="Freeform 7"/>
            <p:cNvSpPr/>
            <p:nvPr/>
          </p:nvSpPr>
          <p:spPr>
            <a:xfrm>
              <a:off x="-4340231" y="0"/>
              <a:ext cx="9382760" cy="2368736"/>
            </a:xfrm>
            <a:custGeom>
              <a:avLst/>
              <a:gdLst/>
              <a:ahLst/>
              <a:cxnLst/>
              <a:rect l="l" t="t" r="r" b="b"/>
              <a:pathLst>
                <a:path w="9382760" h="2368736">
                  <a:moveTo>
                    <a:pt x="0" y="0"/>
                  </a:moveTo>
                  <a:lnTo>
                    <a:pt x="9382760" y="0"/>
                  </a:lnTo>
                  <a:lnTo>
                    <a:pt x="9382760" y="2368736"/>
                  </a:lnTo>
                  <a:lnTo>
                    <a:pt x="0" y="2368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9382760" cy="23782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spc="-2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Key Features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6998"/>
          </a:xfrm>
          <a:custGeom>
            <a:avLst/>
            <a:gdLst/>
            <a:ahLst/>
            <a:cxnLst/>
            <a:rect l="l" t="t" r="r" b="b"/>
            <a:pathLst>
              <a:path w="18288000" h="10286998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50" r="-4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81200" y="1992481"/>
            <a:ext cx="14266024" cy="6167696"/>
            <a:chOff x="0" y="-395129"/>
            <a:chExt cx="18861833" cy="82235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83067" cy="7828466"/>
            </a:xfrm>
            <a:custGeom>
              <a:avLst/>
              <a:gdLst/>
              <a:ahLst/>
              <a:cxnLst/>
              <a:rect l="l" t="t" r="r" b="b"/>
              <a:pathLst>
                <a:path w="18783067" h="7828466">
                  <a:moveTo>
                    <a:pt x="0" y="0"/>
                  </a:moveTo>
                  <a:lnTo>
                    <a:pt x="18783067" y="0"/>
                  </a:lnTo>
                  <a:lnTo>
                    <a:pt x="18783067" y="7828466"/>
                  </a:lnTo>
                  <a:lnTo>
                    <a:pt x="0" y="78284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8766" y="-395129"/>
              <a:ext cx="18783067" cy="788561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15"/>
                </a:lnSpc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Key Algorithms Driving the Platform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Event Registration Handling Algorithm: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Validates user inputs (email, roll number, year, name, contact).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Ensures unique registrations and stores data in </a:t>
              </a:r>
              <a:r>
                <a:rPr lang="en-US" sz="3300" spc="-2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MongoDB</a:t>
              </a: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Provides user feedback on registration status.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Event Calendar Integration </a:t>
              </a:r>
              <a:r>
                <a:rPr lang="en-US" sz="3300" spc="-2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Algorithm: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Dynamically </a:t>
              </a: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displays the calendar with embedded </a:t>
              </a:r>
              <a:r>
                <a:rPr lang="en-US" sz="3300" spc="-2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iframe</a:t>
              </a:r>
              <a:r>
                <a:rPr lang="en-US" sz="3300" spc="-2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INSTANT QUERY SUBMISSION FORM ATTACHED BELOW OF WEBPAGE FOR USERS.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DARK AND LIGHT MODE INTEGRATED FOR COMFORT.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INCLUDED A GLIMPSES OF PREVIOUS YEARS CLUB ACTIVITIES FOR Visual attraction.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An instant scroll up button for ease.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r>
                <a:rPr lang="en-US" sz="3300" spc="-2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And at last a social media page promotion of clubs.</a:t>
              </a:r>
            </a:p>
            <a:p>
              <a:pPr marL="797560" lvl="1" indent="-398780" algn="l">
                <a:lnSpc>
                  <a:spcPts val="4415"/>
                </a:lnSpc>
                <a:buFont typeface="Arial"/>
                <a:buChar char="•"/>
              </a:pPr>
              <a:endParaRPr lang="en-US" sz="3300" spc="-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  <a:p>
              <a:pPr marL="797560" lvl="1" indent="-398780" algn="l">
                <a:lnSpc>
                  <a:spcPts val="4415"/>
                </a:lnSpc>
              </a:pPr>
              <a:endParaRPr lang="en-US" sz="3200" spc="-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247245" y="611865"/>
            <a:ext cx="8163955" cy="2964480"/>
            <a:chOff x="-104230" y="0"/>
            <a:chExt cx="12374266" cy="47069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413947" cy="4215137"/>
            </a:xfrm>
            <a:custGeom>
              <a:avLst/>
              <a:gdLst/>
              <a:ahLst/>
              <a:cxnLst/>
              <a:rect l="l" t="t" r="r" b="b"/>
              <a:pathLst>
                <a:path w="11413947" h="4215137">
                  <a:moveTo>
                    <a:pt x="0" y="0"/>
                  </a:moveTo>
                  <a:lnTo>
                    <a:pt x="11413947" y="0"/>
                  </a:lnTo>
                  <a:lnTo>
                    <a:pt x="11413947" y="4215137"/>
                  </a:lnTo>
                  <a:lnTo>
                    <a:pt x="0" y="4215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104230" y="482238"/>
              <a:ext cx="12374266" cy="42246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spc="-20" dirty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KEY ALGORITHMS</a:t>
              </a:r>
            </a:p>
            <a:p>
              <a:pPr algn="l">
                <a:lnSpc>
                  <a:spcPts val="6719"/>
                </a:lnSpc>
              </a:pPr>
              <a:endParaRPr lang="en-US" sz="5599" spc="-20" dirty="0">
                <a:solidFill>
                  <a:srgbClr val="06AAE4"/>
                </a:solidFill>
                <a:latin typeface="Gagalin" panose="020B0604020202020204" charset="0"/>
                <a:ea typeface="Gagalin"/>
                <a:cs typeface="Gagalin"/>
                <a:sym typeface="Gagalin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627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2" r="-40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895600" y="2324100"/>
            <a:ext cx="12039600" cy="8163531"/>
            <a:chOff x="0" y="0"/>
            <a:chExt cx="16052800" cy="108847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052800" cy="10884708"/>
            </a:xfrm>
            <a:custGeom>
              <a:avLst/>
              <a:gdLst/>
              <a:ahLst/>
              <a:cxnLst/>
              <a:rect l="l" t="t" r="r" b="b"/>
              <a:pathLst>
                <a:path w="16052800" h="10884708">
                  <a:moveTo>
                    <a:pt x="0" y="0"/>
                  </a:moveTo>
                  <a:lnTo>
                    <a:pt x="16052800" y="0"/>
                  </a:lnTo>
                  <a:lnTo>
                    <a:pt x="16052800" y="10884708"/>
                  </a:lnTo>
                  <a:lnTo>
                    <a:pt x="0" y="108847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16052800" cy="1088470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Challenge 1: Managing real-time event registrations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Use Firebase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Realtime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Database or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WebSockets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to ensure instant updates when students register for events.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 </a:t>
              </a:r>
            </a:p>
            <a:p>
              <a:pPr marL="1408022" lvl="2" indent="-469341"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Challenge 2: Secure authentication &amp; user role management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Implement Firebase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Auth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/Auth0 for login and restrict access based on user roles (Student, Club Admin, Platform Admin).</a:t>
              </a:r>
            </a:p>
            <a:p>
              <a:pPr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</a:t>
              </a:r>
            </a:p>
            <a:p>
              <a:pPr marL="1408022" lvl="2" indent="-469341"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Challenge 3: Efficient participation tracking &amp; certificate generation</a:t>
              </a:r>
            </a:p>
            <a:p>
              <a:pPr marL="1408022" lvl="2" indent="-469341" algn="l">
                <a:lnSpc>
                  <a:spcPts val="3840"/>
                </a:lnSpc>
                <a:buFont typeface="Arial"/>
                <a:buChar char="⚬"/>
              </a:pP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Approach: Store attendance data in the database and automate certificate generation using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PDFKit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or </a:t>
              </a:r>
              <a:r>
                <a:rPr lang="en-US" sz="3200" dirty="0" err="1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Canva</a:t>
              </a:r>
              <a:r>
                <a:rPr lang="en-US" sz="3200" dirty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 API</a:t>
              </a:r>
              <a:r>
                <a:rPr lang="en-US" sz="3200" dirty="0" smtClean="0">
                  <a:solidFill>
                    <a:srgbClr val="FFFFFF"/>
                  </a:solidFill>
                  <a:latin typeface="Norwester" panose="020B0604020202020204" charset="0"/>
                  <a:ea typeface="Norwester"/>
                  <a:cs typeface="Norwester"/>
                  <a:sym typeface="Norwester"/>
                </a:rPr>
                <a:t>.</a:t>
              </a:r>
              <a:endParaRPr lang="en-US" sz="3200" dirty="0">
                <a:solidFill>
                  <a:srgbClr val="FFFFFF"/>
                </a:solidFill>
                <a:latin typeface="Norwester" panose="020B0604020202020204" charset="0"/>
                <a:ea typeface="Norwester"/>
                <a:cs typeface="Norwester"/>
                <a:sym typeface="Norwester"/>
              </a:endParaRPr>
            </a:p>
            <a:p>
              <a:pPr marL="1408022" lvl="2" indent="-469341" algn="ctr">
                <a:lnSpc>
                  <a:spcPts val="3840"/>
                </a:lnSpc>
              </a:pPr>
              <a:endParaRPr lang="en-US" sz="3200" dirty="0">
                <a:solidFill>
                  <a:srgbClr val="FFFFFF"/>
                </a:solidFill>
                <a:latin typeface="+mj-lt"/>
                <a:ea typeface="Norwester"/>
                <a:cs typeface="Norwester"/>
                <a:sym typeface="Norwester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590800" y="1021556"/>
            <a:ext cx="13335000" cy="1783696"/>
            <a:chOff x="-153140" y="-9525"/>
            <a:chExt cx="16036146" cy="237826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883006" cy="2368736"/>
            </a:xfrm>
            <a:custGeom>
              <a:avLst/>
              <a:gdLst/>
              <a:ahLst/>
              <a:cxnLst/>
              <a:rect l="l" t="t" r="r" b="b"/>
              <a:pathLst>
                <a:path w="15883006" h="2368736">
                  <a:moveTo>
                    <a:pt x="0" y="0"/>
                  </a:moveTo>
                  <a:lnTo>
                    <a:pt x="15883006" y="0"/>
                  </a:lnTo>
                  <a:lnTo>
                    <a:pt x="15883006" y="2368736"/>
                  </a:lnTo>
                  <a:lnTo>
                    <a:pt x="0" y="2368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153140" y="-9525"/>
              <a:ext cx="15883006" cy="23782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9"/>
                </a:lnSpc>
              </a:pPr>
              <a:r>
                <a:rPr lang="en-US" sz="8600" dirty="0" smtClean="0">
                  <a:solidFill>
                    <a:srgbClr val="06AAE4"/>
                  </a:solidFill>
                  <a:latin typeface="Gagalin" panose="020B0604020202020204" charset="0"/>
                  <a:ea typeface="Gagalin"/>
                  <a:cs typeface="Gagalin"/>
                  <a:sym typeface="Gagalin"/>
                </a:rPr>
                <a:t>Challenges and Approach</a:t>
              </a:r>
              <a:endParaRPr lang="en-US" sz="8600" dirty="0">
                <a:solidFill>
                  <a:srgbClr val="06AAE4"/>
                </a:solidFill>
                <a:latin typeface="Gagalin" panose="020B0604020202020204" charset="0"/>
                <a:ea typeface="Gagalin"/>
                <a:cs typeface="Gagalin"/>
                <a:sym typeface="Gagalin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473</Words>
  <Application>Microsoft Office PowerPoint</Application>
  <PresentationFormat>Custom</PresentationFormat>
  <Paragraphs>50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Arial</vt:lpstr>
      <vt:lpstr>Gagalin</vt:lpstr>
      <vt:lpstr>Norwester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Template Hack-O-Warts.pptx</dc:title>
  <dc:creator>Prashant Patil</dc:creator>
  <cp:lastModifiedBy>Prashant Patil</cp:lastModifiedBy>
  <cp:revision>13</cp:revision>
  <dcterms:created xsi:type="dcterms:W3CDTF">2006-08-16T00:00:00Z</dcterms:created>
  <dcterms:modified xsi:type="dcterms:W3CDTF">2025-02-13T19:16:18Z</dcterms:modified>
  <dc:identifier>DAGe-41T9pY</dc:identifier>
</cp:coreProperties>
</file>

<file path=docProps/thumbnail.jpeg>
</file>